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28b9ad980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28b9ad9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6200" y="0"/>
            <a:ext cx="7514400" cy="61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Kindergarten Supply List </a:t>
            </a:r>
            <a:r>
              <a:rPr b="1" lang="en" sz="1800">
                <a:solidFill>
                  <a:srgbClr val="FF0000"/>
                </a:solidFill>
              </a:rPr>
              <a:t>DLI</a:t>
            </a:r>
            <a:endParaRPr b="1" sz="18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2024-2025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">
                <a:solidFill>
                  <a:schemeClr val="dk1"/>
                </a:solidFill>
              </a:rPr>
              <a:t>1-Standard sized backpack (no wheels)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">
                <a:solidFill>
                  <a:schemeClr val="dk1"/>
                </a:solidFill>
              </a:rPr>
              <a:t>24- #2 pencils </a:t>
            </a:r>
            <a:endParaRPr b="1">
              <a:solidFill>
                <a:srgbClr val="6AA84F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">
                <a:solidFill>
                  <a:schemeClr val="dk1"/>
                </a:solidFill>
              </a:rPr>
              <a:t>4-</a:t>
            </a:r>
            <a:r>
              <a:rPr lang="en">
                <a:solidFill>
                  <a:schemeClr val="dk1"/>
                </a:solidFill>
              </a:rPr>
              <a:t>boxes of 24 count Crayola crayons 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">
                <a:solidFill>
                  <a:schemeClr val="dk1"/>
                </a:solidFill>
              </a:rPr>
              <a:t>4-large size glue sticks </a:t>
            </a:r>
            <a:endParaRPr b="1">
              <a:solidFill>
                <a:srgbClr val="6AA84F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">
                <a:solidFill>
                  <a:schemeClr val="dk1"/>
                </a:solidFill>
              </a:rPr>
              <a:t>2-4/pk Dry erase markers (</a:t>
            </a:r>
            <a:r>
              <a:rPr lang="en">
                <a:solidFill>
                  <a:srgbClr val="6AA84F"/>
                </a:solidFill>
              </a:rPr>
              <a:t>BLACK</a:t>
            </a:r>
            <a:r>
              <a:rPr lang="en">
                <a:solidFill>
                  <a:schemeClr val="dk1"/>
                </a:solidFill>
              </a:rPr>
              <a:t> low odor)  </a:t>
            </a:r>
            <a:endParaRPr b="1">
              <a:solidFill>
                <a:srgbClr val="FF0000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">
                <a:solidFill>
                  <a:schemeClr val="dk1"/>
                </a:solidFill>
              </a:rPr>
              <a:t>2 boxes of Kleenex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">
                <a:solidFill>
                  <a:schemeClr val="dk1"/>
                </a:solidFill>
              </a:rPr>
              <a:t>2 pair of children’s headphones (no earbuds) </a:t>
            </a:r>
            <a:endParaRPr b="1">
              <a:solidFill>
                <a:schemeClr val="dk1"/>
              </a:solidFill>
              <a:highlight>
                <a:srgbClr val="B6D7A8"/>
              </a:highlight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">
                <a:solidFill>
                  <a:schemeClr val="dk1"/>
                </a:solidFill>
              </a:rPr>
              <a:t>2 pink</a:t>
            </a:r>
            <a:r>
              <a:rPr lang="en">
                <a:solidFill>
                  <a:schemeClr val="dk1"/>
                </a:solidFill>
              </a:rPr>
              <a:t> block erasers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Optional: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2-bottles of sanitizer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1-box of gallon sized ziplocs with sliders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1-box of sandwich bags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